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61" r:id="rId4"/>
    <p:sldId id="263" r:id="rId5"/>
    <p:sldId id="264" r:id="rId6"/>
    <p:sldId id="260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8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3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08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95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14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7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7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8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7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8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1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5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4313-22F5-4E14-909A-499A599173B8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A3570-14CE-4496-8D21-14D4B7C8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51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2729551"/>
            <a:ext cx="8791575" cy="1789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Дополнительная </a:t>
            </a:r>
            <a:r>
              <a:rPr lang="ru-RU" sz="3600" dirty="0"/>
              <a:t>программа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технической </a:t>
            </a:r>
            <a:r>
              <a:rPr lang="ru-RU" sz="3600" dirty="0"/>
              <a:t>направленности «РОБОТОТЕХНИКА</a:t>
            </a:r>
            <a:r>
              <a:rPr lang="ru-RU" sz="3600" dirty="0" smtClean="0"/>
              <a:t>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200" b="1" i="1" dirty="0">
                <a:solidFill>
                  <a:schemeClr val="bg1"/>
                </a:solidFill>
              </a:rPr>
              <a:t>(Лого-робот пчёлка </a:t>
            </a:r>
            <a:r>
              <a:rPr lang="ru-RU" sz="2200" b="1" i="1" dirty="0" err="1">
                <a:solidFill>
                  <a:schemeClr val="bg1"/>
                </a:solidFill>
              </a:rPr>
              <a:t>Вее-Bоt</a:t>
            </a:r>
            <a:r>
              <a:rPr lang="ru-RU" sz="2200" b="1" i="1" dirty="0">
                <a:solidFill>
                  <a:schemeClr val="bg1"/>
                </a:solidFill>
              </a:rPr>
              <a:t>, робот </a:t>
            </a:r>
            <a:r>
              <a:rPr lang="ru-RU" sz="2200" b="1" i="1" dirty="0" err="1">
                <a:solidFill>
                  <a:schemeClr val="bg1"/>
                </a:solidFill>
              </a:rPr>
              <a:t>Botley</a:t>
            </a:r>
            <a:r>
              <a:rPr lang="ru-RU" sz="2200" b="1" i="1" dirty="0">
                <a:solidFill>
                  <a:schemeClr val="bg1"/>
                </a:solidFill>
              </a:rPr>
              <a:t>)</a:t>
            </a:r>
            <a:br>
              <a:rPr lang="ru-RU" sz="2200" b="1" i="1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bg1"/>
                </a:solidFill>
              </a:rPr>
              <a:t>по развития информационной культуры и </a:t>
            </a:r>
            <a:br>
              <a:rPr lang="ru-RU" sz="2200" b="1" i="1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bg1"/>
                </a:solidFill>
              </a:rPr>
              <a:t>взаимодействию с миром технического творчества</a:t>
            </a:r>
            <a:br>
              <a:rPr lang="ru-RU" sz="2200" b="1" i="1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bg1"/>
                </a:solidFill>
              </a:rPr>
              <a:t>для детей старшего дошкольного возраста</a:t>
            </a:r>
            <a:br>
              <a:rPr lang="ru-RU" sz="2200" b="1" i="1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bg1"/>
                </a:solidFill>
              </a:rPr>
              <a:t> от 6 до окончания образовательных отношений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19164" y="5744736"/>
            <a:ext cx="5418161" cy="710655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Педагог: Сабитова Венера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Талгатовна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1545" y="216140"/>
            <a:ext cx="8816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города Нижневартовска детский сад №29 «Елочка»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47" t="3175" r="2756" b="11610"/>
          <a:stretch/>
        </p:blipFill>
        <p:spPr>
          <a:xfrm>
            <a:off x="300250" y="4217157"/>
            <a:ext cx="2743201" cy="2497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3068" y="6196084"/>
            <a:ext cx="25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6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2882" y="491320"/>
            <a:ext cx="101901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Цель программы: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Развитие у старших дошкольников творческого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потенциала через обучение элементарным основам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программирования высокотехнологических игрушек.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289" y="2714766"/>
            <a:ext cx="4006755" cy="4006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82" y="2714767"/>
            <a:ext cx="5342340" cy="40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8" y="354841"/>
            <a:ext cx="11313994" cy="612784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 задачи: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технической новинки, в частности робототехнического устройства 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Beebot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«Умная пчела» особо значимо, так как: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познавательные интересы и познавательные действия ребенка в различных видах деятельности; развивает первоначальные навыки программирования;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инициативу детей;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педагогу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интеллектуальные  способности;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структурированной  деятельности;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познавательную активность, способствует воспитанию социально-активной личности, формирует навыки общения и сотворчества;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умению работать в коллективе;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воображение;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массу возможностей для изучения причинно-следственных связей;</a:t>
            </a:r>
          </a:p>
          <a:p>
            <a:pPr marL="547370" indent="-457200" algn="just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359777" y="251721"/>
            <a:ext cx="9913274" cy="6028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Программируемые </a:t>
            </a:r>
            <a:r>
              <a:rPr lang="ru-RU" dirty="0">
                <a:solidFill>
                  <a:schemeClr val="bg1"/>
                </a:solidFill>
              </a:rPr>
              <a:t>мини-робот </a:t>
            </a:r>
            <a:r>
              <a:rPr lang="ru-RU" dirty="0" err="1" smtClean="0">
                <a:solidFill>
                  <a:schemeClr val="bg1"/>
                </a:solidFill>
              </a:rPr>
              <a:t>Bee-Bot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«Умная пчела</a:t>
            </a:r>
            <a:r>
              <a:rPr lang="ru-RU" dirty="0" smtClean="0">
                <a:solidFill>
                  <a:schemeClr val="bg1"/>
                </a:solidFill>
              </a:rPr>
              <a:t>» и робот </a:t>
            </a:r>
            <a:r>
              <a:rPr lang="en-US" dirty="0" err="1" smtClean="0">
                <a:solidFill>
                  <a:schemeClr val="bg1"/>
                </a:solidFill>
              </a:rPr>
              <a:t>Botley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34" y="1071554"/>
            <a:ext cx="2175975" cy="2175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1309" b="12825"/>
          <a:stretch/>
        </p:blipFill>
        <p:spPr>
          <a:xfrm>
            <a:off x="2799352" y="1041211"/>
            <a:ext cx="3028242" cy="22973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95665" y="1141299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Использование робота «</a:t>
            </a:r>
            <a:r>
              <a:rPr lang="ru-RU" sz="2800" dirty="0" err="1" smtClean="0"/>
              <a:t>Bee-bot</a:t>
            </a:r>
            <a:r>
              <a:rPr lang="ru-RU" sz="2800" dirty="0" smtClean="0"/>
              <a:t>»</a:t>
            </a:r>
            <a:r>
              <a:rPr lang="en-US" sz="2800" dirty="0" smtClean="0"/>
              <a:t> </a:t>
            </a:r>
            <a:r>
              <a:rPr lang="ru-RU" sz="2800" dirty="0" smtClean="0"/>
              <a:t>и робот </a:t>
            </a:r>
            <a:r>
              <a:rPr lang="en-US" sz="2800" dirty="0" err="1" smtClean="0"/>
              <a:t>Botley</a:t>
            </a:r>
            <a:r>
              <a:rPr lang="ru-RU" sz="2800" dirty="0" smtClean="0"/>
              <a:t> в образовательной деятельности помогает решать задачи речевого, познавательного, социально-коммуникативного, художественно – эстетического и физического развития; а также помогает развивать у детей память, воображение, творческие способности, логическое и абстрактное мышление.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5584" b="13546"/>
          <a:stretch/>
        </p:blipFill>
        <p:spPr>
          <a:xfrm>
            <a:off x="1259575" y="3525184"/>
            <a:ext cx="4082542" cy="28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8" y="502573"/>
            <a:ext cx="11136574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ee-Bot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программируемый робот, предназначенный для использования детьми от 3 до 7 лет. С помощью данного устройства дети могут с легкостью изучать программирование, задавая роботу план действий и разрабатывая для него различные задания (приключения). Работ «Умная пчела» учит детей структурированной деятельности, развивает воображение, ориентироваться в окружающем его пространстве, тем самым развивается пространственная ориентация дошкольника. Такое оборудование помогает детям раскрепоститься, эмоционально разгрузиться. Это дружественный ребенку, программируемый напольный мини-робот. Он прост в использовании и выполнен из прочных материалов. Дизайн игрушки напоминает пчелу со сложенными крыльями, желтое тело с черными полосками. На спинке и брюшке «пчелы» расположены элементы управления роботом. </a:t>
            </a:r>
          </a:p>
        </p:txBody>
      </p:sp>
    </p:spTree>
    <p:extLst>
      <p:ext uri="{BB962C8B-B14F-4D97-AF65-F5344CB8AC3E}">
        <p14:creationId xmlns:p14="http://schemas.microsoft.com/office/powerpoint/2010/main" val="37729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048" y="753997"/>
            <a:ext cx="101266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запрограммировать робота, выполнять следующие действия: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Двигаться вперед (по шагу за раз)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Поворачиваться налево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Поворачиваться направо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Двигаться назад (по шагу за раз)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Обнаруживать объект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Обходить объект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Издавать звуки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Повторять заданную последовательность.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действий в последовательности - 80.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Длина шага составляет приблизительно 20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325" t="414" r="8618" b="9317"/>
          <a:stretch/>
        </p:blipFill>
        <p:spPr>
          <a:xfrm>
            <a:off x="6823880" y="1351128"/>
            <a:ext cx="4749422" cy="2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173" y="245660"/>
            <a:ext cx="10459185" cy="626887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8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и методы при работе с </a:t>
            </a:r>
            <a:endParaRPr lang="en-US" sz="8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мини-роботом </a:t>
            </a:r>
            <a:r>
              <a:rPr lang="ru-RU" sz="8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Bee-bot</a:t>
            </a:r>
            <a:r>
              <a:rPr lang="ru-RU" sz="8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роботом</a:t>
            </a:r>
            <a:r>
              <a:rPr lang="en-US" sz="8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Botley</a:t>
            </a:r>
            <a:r>
              <a:rPr lang="ru-RU" sz="8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программирование, творческие исследования, соревнования между группами;</a:t>
            </a: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(беседа, рассказ, инструктаж, объяснение);</a:t>
            </a: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(показ, </a:t>
            </a:r>
            <a:r>
              <a:rPr lang="ru-RU" sz="6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видеопросмотр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(составление программы);</a:t>
            </a: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 метод (восприятие и усвоение готовой информации);</a:t>
            </a: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частично-поисковый (выполнение вариативных заданий);</a:t>
            </a: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метод;</a:t>
            </a: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стимулирования и мотивации деятельности (игровые эмоциональные ситуации, похвала, поощрение).</a:t>
            </a: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6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59121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Спасибо за внимание!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/>
            </a:r>
            <a:br>
              <a:rPr lang="ru-RU" sz="4800" dirty="0">
                <a:solidFill>
                  <a:schemeClr val="bg1"/>
                </a:solidFill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90" y="2901286"/>
            <a:ext cx="3469019" cy="3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278</TotalTime>
  <Words>395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Tw Cen MT</vt:lpstr>
      <vt:lpstr>Wingdings</vt:lpstr>
      <vt:lpstr>Контур</vt:lpstr>
      <vt:lpstr> Дополнительная программа  технической направленности «РОБОТОТЕХНИКА» (Лого-робот пчёлка Вее-Bоt, робот Botley) по развития информационной культуры и  взаимодействию с миром технического творчества для детей старшего дошкольного возраста  от 6 до окончания образовательных отношений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связной</cp:lastModifiedBy>
  <cp:revision>16</cp:revision>
  <dcterms:created xsi:type="dcterms:W3CDTF">2021-09-26T07:51:55Z</dcterms:created>
  <dcterms:modified xsi:type="dcterms:W3CDTF">2021-09-26T12:30:49Z</dcterms:modified>
</cp:coreProperties>
</file>